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7" r:id="rId3"/>
    <p:sldId id="258" r:id="rId4"/>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0E6FE8-63F6-4313-A803-CC555EC3933E}" type="datetimeFigureOut">
              <a:rPr lang="en-US" smtClean="0"/>
              <a:t>8/15/2014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0797CA-C416-4AAE-99B8-91CBB37F396E}" type="slidenum">
              <a:rPr lang="en-US" smtClean="0"/>
              <a:t>‹#›</a:t>
            </a:fld>
            <a:endParaRPr lang="en-US"/>
          </a:p>
        </p:txBody>
      </p:sp>
    </p:spTree>
    <p:extLst>
      <p:ext uri="{BB962C8B-B14F-4D97-AF65-F5344CB8AC3E}">
        <p14:creationId xmlns:p14="http://schemas.microsoft.com/office/powerpoint/2010/main" val="966013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0797CA-C416-4AAE-99B8-91CBB37F396E}" type="slidenum">
              <a:rPr lang="en-US" smtClean="0"/>
              <a:t>4</a:t>
            </a:fld>
            <a:endParaRPr lang="en-US"/>
          </a:p>
        </p:txBody>
      </p:sp>
    </p:spTree>
    <p:extLst>
      <p:ext uri="{BB962C8B-B14F-4D97-AF65-F5344CB8AC3E}">
        <p14:creationId xmlns:p14="http://schemas.microsoft.com/office/powerpoint/2010/main" val="3438656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5AA6D2-ED70-470E-8764-BB150B7396DE}"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0596E-5CC9-4C7D-9189-5C2F39724962}" type="slidenum">
              <a:rPr lang="en-US" smtClean="0"/>
              <a:t>‹#›</a:t>
            </a:fld>
            <a:endParaRPr lang="en-US"/>
          </a:p>
        </p:txBody>
      </p:sp>
    </p:spTree>
    <p:extLst>
      <p:ext uri="{BB962C8B-B14F-4D97-AF65-F5344CB8AC3E}">
        <p14:creationId xmlns:p14="http://schemas.microsoft.com/office/powerpoint/2010/main" val="371032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AA6D2-ED70-470E-8764-BB150B7396DE}"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0596E-5CC9-4C7D-9189-5C2F39724962}" type="slidenum">
              <a:rPr lang="en-US" smtClean="0"/>
              <a:t>‹#›</a:t>
            </a:fld>
            <a:endParaRPr lang="en-US"/>
          </a:p>
        </p:txBody>
      </p:sp>
    </p:spTree>
    <p:extLst>
      <p:ext uri="{BB962C8B-B14F-4D97-AF65-F5344CB8AC3E}">
        <p14:creationId xmlns:p14="http://schemas.microsoft.com/office/powerpoint/2010/main" val="1850954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AA6D2-ED70-470E-8764-BB150B7396DE}"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0596E-5CC9-4C7D-9189-5C2F39724962}" type="slidenum">
              <a:rPr lang="en-US" smtClean="0"/>
              <a:t>‹#›</a:t>
            </a:fld>
            <a:endParaRPr lang="en-US"/>
          </a:p>
        </p:txBody>
      </p:sp>
    </p:spTree>
    <p:extLst>
      <p:ext uri="{BB962C8B-B14F-4D97-AF65-F5344CB8AC3E}">
        <p14:creationId xmlns:p14="http://schemas.microsoft.com/office/powerpoint/2010/main" val="165477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5AA6D2-ED70-470E-8764-BB150B7396DE}"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0596E-5CC9-4C7D-9189-5C2F39724962}" type="slidenum">
              <a:rPr lang="en-US" smtClean="0"/>
              <a:t>‹#›</a:t>
            </a:fld>
            <a:endParaRPr lang="en-US"/>
          </a:p>
        </p:txBody>
      </p:sp>
    </p:spTree>
    <p:extLst>
      <p:ext uri="{BB962C8B-B14F-4D97-AF65-F5344CB8AC3E}">
        <p14:creationId xmlns:p14="http://schemas.microsoft.com/office/powerpoint/2010/main" val="1552850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5AA6D2-ED70-470E-8764-BB150B7396DE}"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0596E-5CC9-4C7D-9189-5C2F39724962}" type="slidenum">
              <a:rPr lang="en-US" smtClean="0"/>
              <a:t>‹#›</a:t>
            </a:fld>
            <a:endParaRPr lang="en-US"/>
          </a:p>
        </p:txBody>
      </p:sp>
    </p:spTree>
    <p:extLst>
      <p:ext uri="{BB962C8B-B14F-4D97-AF65-F5344CB8AC3E}">
        <p14:creationId xmlns:p14="http://schemas.microsoft.com/office/powerpoint/2010/main" val="24993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5AA6D2-ED70-470E-8764-BB150B7396DE}"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0596E-5CC9-4C7D-9189-5C2F39724962}" type="slidenum">
              <a:rPr lang="en-US" smtClean="0"/>
              <a:t>‹#›</a:t>
            </a:fld>
            <a:endParaRPr lang="en-US"/>
          </a:p>
        </p:txBody>
      </p:sp>
    </p:spTree>
    <p:extLst>
      <p:ext uri="{BB962C8B-B14F-4D97-AF65-F5344CB8AC3E}">
        <p14:creationId xmlns:p14="http://schemas.microsoft.com/office/powerpoint/2010/main" val="405002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5AA6D2-ED70-470E-8764-BB150B7396DE}" type="datetimeFigureOut">
              <a:rPr lang="en-US" smtClean="0"/>
              <a:t>8/15/2014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50596E-5CC9-4C7D-9189-5C2F39724962}" type="slidenum">
              <a:rPr lang="en-US" smtClean="0"/>
              <a:t>‹#›</a:t>
            </a:fld>
            <a:endParaRPr lang="en-US"/>
          </a:p>
        </p:txBody>
      </p:sp>
    </p:spTree>
    <p:extLst>
      <p:ext uri="{BB962C8B-B14F-4D97-AF65-F5344CB8AC3E}">
        <p14:creationId xmlns:p14="http://schemas.microsoft.com/office/powerpoint/2010/main" val="104442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5AA6D2-ED70-470E-8764-BB150B7396DE}" type="datetimeFigureOut">
              <a:rPr lang="en-US" smtClean="0"/>
              <a:t>8/15/2014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50596E-5CC9-4C7D-9189-5C2F39724962}" type="slidenum">
              <a:rPr lang="en-US" smtClean="0"/>
              <a:t>‹#›</a:t>
            </a:fld>
            <a:endParaRPr lang="en-US"/>
          </a:p>
        </p:txBody>
      </p:sp>
    </p:spTree>
    <p:extLst>
      <p:ext uri="{BB962C8B-B14F-4D97-AF65-F5344CB8AC3E}">
        <p14:creationId xmlns:p14="http://schemas.microsoft.com/office/powerpoint/2010/main" val="1127374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AA6D2-ED70-470E-8764-BB150B7396DE}" type="datetimeFigureOut">
              <a:rPr lang="en-US" smtClean="0"/>
              <a:t>8/15/2014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50596E-5CC9-4C7D-9189-5C2F39724962}" type="slidenum">
              <a:rPr lang="en-US" smtClean="0"/>
              <a:t>‹#›</a:t>
            </a:fld>
            <a:endParaRPr lang="en-US"/>
          </a:p>
        </p:txBody>
      </p:sp>
    </p:spTree>
    <p:extLst>
      <p:ext uri="{BB962C8B-B14F-4D97-AF65-F5344CB8AC3E}">
        <p14:creationId xmlns:p14="http://schemas.microsoft.com/office/powerpoint/2010/main" val="2314216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AA6D2-ED70-470E-8764-BB150B7396DE}"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0596E-5CC9-4C7D-9189-5C2F39724962}" type="slidenum">
              <a:rPr lang="en-US" smtClean="0"/>
              <a:t>‹#›</a:t>
            </a:fld>
            <a:endParaRPr lang="en-US"/>
          </a:p>
        </p:txBody>
      </p:sp>
    </p:spTree>
    <p:extLst>
      <p:ext uri="{BB962C8B-B14F-4D97-AF65-F5344CB8AC3E}">
        <p14:creationId xmlns:p14="http://schemas.microsoft.com/office/powerpoint/2010/main" val="69873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AA6D2-ED70-470E-8764-BB150B7396DE}"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0596E-5CC9-4C7D-9189-5C2F39724962}" type="slidenum">
              <a:rPr lang="en-US" smtClean="0"/>
              <a:t>‹#›</a:t>
            </a:fld>
            <a:endParaRPr lang="en-US"/>
          </a:p>
        </p:txBody>
      </p:sp>
    </p:spTree>
    <p:extLst>
      <p:ext uri="{BB962C8B-B14F-4D97-AF65-F5344CB8AC3E}">
        <p14:creationId xmlns:p14="http://schemas.microsoft.com/office/powerpoint/2010/main" val="2879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5AA6D2-ED70-470E-8764-BB150B7396DE}" type="datetimeFigureOut">
              <a:rPr lang="en-US" smtClean="0"/>
              <a:t>8/15/2014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0596E-5CC9-4C7D-9189-5C2F39724962}" type="slidenum">
              <a:rPr lang="en-US" smtClean="0"/>
              <a:t>‹#›</a:t>
            </a:fld>
            <a:endParaRPr lang="en-US"/>
          </a:p>
        </p:txBody>
      </p:sp>
    </p:spTree>
    <p:extLst>
      <p:ext uri="{BB962C8B-B14F-4D97-AF65-F5344CB8AC3E}">
        <p14:creationId xmlns:p14="http://schemas.microsoft.com/office/powerpoint/2010/main" val="4071655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7593"/>
            <a:ext cx="10515600" cy="3052293"/>
          </a:xfrm>
        </p:spPr>
        <p:txBody>
          <a:bodyPr>
            <a:normAutofit fontScale="90000"/>
          </a:bodyPr>
          <a:lstStyle/>
          <a:p>
            <a:r>
              <a:rPr lang="en-US" dirty="0" smtClean="0"/>
              <a:t>      Pass card restrictions referees need to know.</a:t>
            </a:r>
            <a:br>
              <a:rPr lang="en-US" dirty="0" smtClean="0"/>
            </a:br>
            <a:r>
              <a:rPr lang="en-US" dirty="0"/>
              <a:t/>
            </a:r>
            <a:br>
              <a:rPr lang="en-US" dirty="0"/>
            </a:br>
            <a:r>
              <a:rPr lang="en-US" dirty="0" smtClean="0"/>
              <a:t>              Only for GVSA select league games.</a:t>
            </a:r>
            <a:br>
              <a:rPr lang="en-US" dirty="0" smtClean="0"/>
            </a:br>
            <a:r>
              <a:rPr lang="en-US" dirty="0" smtClean="0"/>
              <a:t/>
            </a:r>
            <a:br>
              <a:rPr lang="en-US" dirty="0" smtClean="0"/>
            </a:br>
            <a:r>
              <a:rPr lang="en-US" dirty="0"/>
              <a:t/>
            </a:r>
            <a:br>
              <a:rPr lang="en-US" dirty="0"/>
            </a:br>
            <a:r>
              <a:rPr lang="en-US" dirty="0" smtClean="0"/>
              <a:t>              John Corbett- GVSOA Administrator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06742" y="358988"/>
            <a:ext cx="1886486" cy="1920572"/>
          </a:xfrm>
        </p:spPr>
      </p:pic>
    </p:spTree>
    <p:extLst>
      <p:ext uri="{BB962C8B-B14F-4D97-AF65-F5344CB8AC3E}">
        <p14:creationId xmlns:p14="http://schemas.microsoft.com/office/powerpoint/2010/main" val="596594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6"/>
            <a:ext cx="10515600" cy="291698"/>
          </a:xfrm>
        </p:spPr>
        <p:txBody>
          <a:bodyPr>
            <a:normAutofit fontScale="90000"/>
          </a:bodyPr>
          <a:lstStyle/>
          <a:p>
            <a:endParaRPr lang="en-US" dirty="0"/>
          </a:p>
        </p:txBody>
      </p:sp>
      <p:sp>
        <p:nvSpPr>
          <p:cNvPr id="7" name="Content Placeholder 6"/>
          <p:cNvSpPr>
            <a:spLocks noGrp="1"/>
          </p:cNvSpPr>
          <p:nvPr>
            <p:ph idx="1"/>
          </p:nvPr>
        </p:nvSpPr>
        <p:spPr>
          <a:xfrm>
            <a:off x="838200" y="759854"/>
            <a:ext cx="10515600" cy="5885645"/>
          </a:xfrm>
        </p:spPr>
        <p:txBody>
          <a:bodyPr>
            <a:normAutofit lnSpcReduction="10000"/>
          </a:bodyPr>
          <a:lstStyle/>
          <a:p>
            <a:pPr marL="0" indent="0">
              <a:buNone/>
            </a:pPr>
            <a:r>
              <a:rPr lang="en-US" dirty="0" smtClean="0"/>
              <a:t>The major issues we had last season with SELECT PLAYER PASS CARDS were: </a:t>
            </a:r>
          </a:p>
          <a:p>
            <a:pPr marL="0" indent="0">
              <a:buNone/>
            </a:pPr>
            <a:endParaRPr lang="en-US" dirty="0"/>
          </a:p>
          <a:p>
            <a:pPr marL="0" indent="0">
              <a:buNone/>
            </a:pPr>
            <a:r>
              <a:rPr lang="en-US" dirty="0" smtClean="0"/>
              <a:t>                                 pass cards without pictures</a:t>
            </a:r>
          </a:p>
          <a:p>
            <a:pPr marL="0" indent="0" algn="ctr">
              <a:buNone/>
            </a:pPr>
            <a:r>
              <a:rPr lang="en-US" dirty="0" smtClean="0"/>
              <a:t>pass cards that were not laminated</a:t>
            </a:r>
          </a:p>
          <a:p>
            <a:pPr marL="0" indent="0">
              <a:buNone/>
            </a:pPr>
            <a:r>
              <a:rPr lang="en-US" dirty="0"/>
              <a:t> </a:t>
            </a:r>
            <a:r>
              <a:rPr lang="en-US" dirty="0" smtClean="0"/>
              <a:t>                                players without pass cards</a:t>
            </a:r>
          </a:p>
          <a:p>
            <a:pPr marL="0" indent="0">
              <a:buNone/>
            </a:pPr>
            <a:r>
              <a:rPr lang="en-US" dirty="0"/>
              <a:t> </a:t>
            </a:r>
            <a:endParaRPr lang="en-US" dirty="0" smtClean="0"/>
          </a:p>
          <a:p>
            <a:pPr marL="0" indent="0">
              <a:buNone/>
            </a:pPr>
            <a:r>
              <a:rPr lang="en-US" dirty="0" smtClean="0"/>
              <a:t>Certain coaches took advantage of the flexibility the league permitted to allow players to play when their card wasn’t compliant or present. Kids were dressed and played, who were not registered with the league.</a:t>
            </a:r>
          </a:p>
          <a:p>
            <a:pPr marL="0" indent="0">
              <a:buNone/>
            </a:pPr>
            <a:r>
              <a:rPr lang="en-US" dirty="0" smtClean="0"/>
              <a:t>Now, the league is tightening the pass card rules. We need to use the new standards.</a:t>
            </a:r>
          </a:p>
        </p:txBody>
      </p:sp>
    </p:spTree>
    <p:extLst>
      <p:ext uri="{BB962C8B-B14F-4D97-AF65-F5344CB8AC3E}">
        <p14:creationId xmlns:p14="http://schemas.microsoft.com/office/powerpoint/2010/main" val="1895137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425003"/>
            <a:ext cx="10515600" cy="6220496"/>
          </a:xfrm>
        </p:spPr>
        <p:txBody>
          <a:bodyPr/>
          <a:lstStyle/>
          <a:p>
            <a:pPr marL="0" indent="0">
              <a:buNone/>
            </a:pPr>
            <a:r>
              <a:rPr lang="en-US" dirty="0" smtClean="0"/>
              <a:t>You are not responsible for the coach’s decision to play or not play a kid without a pass card. That is between the coach, the kid, and the league. </a:t>
            </a:r>
          </a:p>
          <a:p>
            <a:pPr marL="0" indent="0">
              <a:buNone/>
            </a:pPr>
            <a:endParaRPr lang="en-US" dirty="0"/>
          </a:p>
          <a:p>
            <a:pPr marL="0" indent="0">
              <a:buNone/>
            </a:pPr>
            <a:r>
              <a:rPr lang="en-US" dirty="0" smtClean="0"/>
              <a:t>DON’T EXPLAIN THE CONSEQUENCES of a coach’s decision to </a:t>
            </a:r>
          </a:p>
          <a:p>
            <a:pPr marL="0" indent="0">
              <a:buNone/>
            </a:pPr>
            <a:r>
              <a:rPr lang="en-US" dirty="0"/>
              <a:t>p</a:t>
            </a:r>
            <a:r>
              <a:rPr lang="en-US" dirty="0" smtClean="0"/>
              <a:t>lay or not play a player without a pass card. If you explain it wrong, or the coach claims not to have understood </a:t>
            </a:r>
            <a:r>
              <a:rPr lang="en-US" dirty="0"/>
              <a:t>y</a:t>
            </a:r>
            <a:r>
              <a:rPr lang="en-US" dirty="0" smtClean="0"/>
              <a:t>our explanation, the coach’s decision will be presented as your fault, not his.</a:t>
            </a:r>
          </a:p>
          <a:p>
            <a:pPr marL="0" indent="0">
              <a:buNone/>
            </a:pPr>
            <a:endParaRPr lang="en-US" dirty="0"/>
          </a:p>
          <a:p>
            <a:pPr marL="0" indent="0">
              <a:buNone/>
            </a:pPr>
            <a:r>
              <a:rPr lang="en-US" dirty="0" smtClean="0"/>
              <a:t>The following flow chart only has what you need to do/know. </a:t>
            </a: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32830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52400" y="838199"/>
            <a:ext cx="1390650" cy="8875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chemeClr val="tx1"/>
                </a:solidFill>
              </a:rPr>
              <a:t>START</a:t>
            </a:r>
            <a:endParaRPr lang="en-US" sz="900" dirty="0">
              <a:solidFill>
                <a:schemeClr val="tx1"/>
              </a:solidFill>
            </a:endParaRPr>
          </a:p>
        </p:txBody>
      </p:sp>
      <p:sp>
        <p:nvSpPr>
          <p:cNvPr id="5" name="Diamond 4"/>
          <p:cNvSpPr/>
          <p:nvPr/>
        </p:nvSpPr>
        <p:spPr>
          <a:xfrm>
            <a:off x="2242159" y="701458"/>
            <a:ext cx="1590805" cy="1215024"/>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t>
            </a:r>
            <a:r>
              <a:rPr lang="en-US" sz="1200" dirty="0" smtClean="0">
                <a:solidFill>
                  <a:schemeClr val="tx1"/>
                </a:solidFill>
              </a:rPr>
              <a:t>DOES PLAYER HAVE</a:t>
            </a:r>
            <a:r>
              <a:rPr lang="en-US" dirty="0"/>
              <a:t> </a:t>
            </a:r>
            <a:r>
              <a:rPr lang="en-US" sz="1200" dirty="0" smtClean="0">
                <a:solidFill>
                  <a:schemeClr val="tx1"/>
                </a:solidFill>
              </a:rPr>
              <a:t>PASS CARD?</a:t>
            </a:r>
            <a:endParaRPr lang="en-US" sz="1200" dirty="0"/>
          </a:p>
        </p:txBody>
      </p:sp>
      <p:sp>
        <p:nvSpPr>
          <p:cNvPr id="6" name="Oval 5"/>
          <p:cNvSpPr/>
          <p:nvPr/>
        </p:nvSpPr>
        <p:spPr>
          <a:xfrm>
            <a:off x="4470400" y="1076325"/>
            <a:ext cx="415925" cy="4286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721498" y="870097"/>
            <a:ext cx="1753190" cy="9268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A</a:t>
            </a:r>
            <a:r>
              <a:rPr lang="en-US" sz="1100" dirty="0" smtClean="0">
                <a:solidFill>
                  <a:schemeClr val="tx1"/>
                </a:solidFill>
              </a:rPr>
              <a:t>ASK COACH IF HE WILL PLAY THIS KID</a:t>
            </a:r>
            <a:endParaRPr lang="en-US" sz="1100" dirty="0"/>
          </a:p>
        </p:txBody>
      </p:sp>
      <p:sp>
        <p:nvSpPr>
          <p:cNvPr id="8" name="Diamond 7"/>
          <p:cNvSpPr/>
          <p:nvPr/>
        </p:nvSpPr>
        <p:spPr>
          <a:xfrm>
            <a:off x="8184116" y="765545"/>
            <a:ext cx="1257596" cy="976128"/>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WILL KID PLAY?</a:t>
            </a:r>
            <a:endParaRPr lang="en-US" sz="1100" dirty="0">
              <a:solidFill>
                <a:schemeClr val="tx1"/>
              </a:solidFill>
            </a:endParaRPr>
          </a:p>
        </p:txBody>
      </p:sp>
      <p:sp>
        <p:nvSpPr>
          <p:cNvPr id="9" name="Rectangle 8"/>
          <p:cNvSpPr/>
          <p:nvPr/>
        </p:nvSpPr>
        <p:spPr>
          <a:xfrm>
            <a:off x="10026206" y="808369"/>
            <a:ext cx="1435691" cy="8609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KID</a:t>
            </a:r>
            <a:r>
              <a:rPr lang="en-US" sz="1100" dirty="0" smtClean="0">
                <a:solidFill>
                  <a:schemeClr val="tx1"/>
                </a:solidFill>
              </a:rPr>
              <a:t>KID WRITES: NAME +DOB AT BOTTOM OF ROSTER</a:t>
            </a:r>
            <a:endParaRPr lang="en-US" sz="1100" dirty="0"/>
          </a:p>
        </p:txBody>
      </p:sp>
      <p:sp>
        <p:nvSpPr>
          <p:cNvPr id="10" name="Rectangle 9"/>
          <p:cNvSpPr/>
          <p:nvPr/>
        </p:nvSpPr>
        <p:spPr>
          <a:xfrm>
            <a:off x="9930809" y="2488019"/>
            <a:ext cx="1552354" cy="999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REF WRITES: __ DID NOT HAVE PASS CARD, COACH WILL PLAY HER, CHECKED HER IN</a:t>
            </a:r>
            <a:endParaRPr lang="en-US" sz="1100" dirty="0">
              <a:solidFill>
                <a:schemeClr val="tx1"/>
              </a:solidFill>
            </a:endParaRPr>
          </a:p>
        </p:txBody>
      </p:sp>
      <p:sp>
        <p:nvSpPr>
          <p:cNvPr id="11" name="Rectangle 10"/>
          <p:cNvSpPr/>
          <p:nvPr/>
        </p:nvSpPr>
        <p:spPr>
          <a:xfrm>
            <a:off x="9994605" y="4118935"/>
            <a:ext cx="149919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COACH CANNOT CHANGE HIS MIND </a:t>
            </a:r>
            <a:endParaRPr lang="en-US" sz="1100" dirty="0">
              <a:solidFill>
                <a:schemeClr val="tx1"/>
              </a:solidFill>
            </a:endParaRPr>
          </a:p>
        </p:txBody>
      </p:sp>
      <p:sp>
        <p:nvSpPr>
          <p:cNvPr id="12" name="Oval 11"/>
          <p:cNvSpPr/>
          <p:nvPr/>
        </p:nvSpPr>
        <p:spPr>
          <a:xfrm>
            <a:off x="10132828" y="5720317"/>
            <a:ext cx="1297171" cy="8931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END</a:t>
            </a:r>
            <a:endParaRPr lang="en-US" sz="1100" dirty="0">
              <a:solidFill>
                <a:schemeClr val="tx1"/>
              </a:solidFill>
            </a:endParaRPr>
          </a:p>
        </p:txBody>
      </p:sp>
      <p:sp>
        <p:nvSpPr>
          <p:cNvPr id="13" name="Rectangle 12"/>
          <p:cNvSpPr/>
          <p:nvPr/>
        </p:nvSpPr>
        <p:spPr>
          <a:xfrm>
            <a:off x="8205087" y="2551814"/>
            <a:ext cx="1247258" cy="8931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KID CAN’T BE ON TEAM BENCH</a:t>
            </a:r>
            <a:endParaRPr lang="en-US" sz="1100" dirty="0">
              <a:solidFill>
                <a:schemeClr val="tx1"/>
              </a:solidFill>
            </a:endParaRPr>
          </a:p>
        </p:txBody>
      </p:sp>
      <p:sp>
        <p:nvSpPr>
          <p:cNvPr id="14" name="Rectangle 13"/>
          <p:cNvSpPr/>
          <p:nvPr/>
        </p:nvSpPr>
        <p:spPr>
          <a:xfrm>
            <a:off x="8208336" y="4114504"/>
            <a:ext cx="1286538" cy="9040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COACH SECURES APPROPRIATE SUPERVISION, &amp; CANNOT CHANGE MIND</a:t>
            </a:r>
            <a:endParaRPr lang="en-US" sz="1100" dirty="0">
              <a:solidFill>
                <a:schemeClr val="tx1"/>
              </a:solidFill>
            </a:endParaRPr>
          </a:p>
        </p:txBody>
      </p:sp>
      <p:sp>
        <p:nvSpPr>
          <p:cNvPr id="15" name="Rectangle 14"/>
          <p:cNvSpPr/>
          <p:nvPr/>
        </p:nvSpPr>
        <p:spPr>
          <a:xfrm>
            <a:off x="8165805" y="5709683"/>
            <a:ext cx="1371599" cy="9781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NOTE ON GAME FORM:</a:t>
            </a:r>
          </a:p>
          <a:p>
            <a:pPr algn="ctr"/>
            <a:r>
              <a:rPr lang="en-US" sz="1100" dirty="0" smtClean="0">
                <a:solidFill>
                  <a:schemeClr val="tx1"/>
                </a:solidFill>
              </a:rPr>
              <a:t>PLAYER’S NAME</a:t>
            </a:r>
          </a:p>
          <a:p>
            <a:pPr algn="ctr"/>
            <a:r>
              <a:rPr lang="en-US" sz="1100" dirty="0" smtClean="0">
                <a:solidFill>
                  <a:schemeClr val="tx1"/>
                </a:solidFill>
              </a:rPr>
              <a:t>DID NOT PLAY</a:t>
            </a:r>
          </a:p>
          <a:p>
            <a:pPr algn="ctr"/>
            <a:r>
              <a:rPr lang="en-US" sz="1100" dirty="0" smtClean="0">
                <a:solidFill>
                  <a:schemeClr val="tx1"/>
                </a:solidFill>
              </a:rPr>
              <a:t>NOT ON BENCH</a:t>
            </a:r>
            <a:endParaRPr lang="en-US" sz="1100" dirty="0">
              <a:solidFill>
                <a:schemeClr val="tx1"/>
              </a:solidFill>
            </a:endParaRPr>
          </a:p>
        </p:txBody>
      </p:sp>
      <p:sp>
        <p:nvSpPr>
          <p:cNvPr id="16" name="Diamond 15"/>
          <p:cNvSpPr/>
          <p:nvPr/>
        </p:nvSpPr>
        <p:spPr>
          <a:xfrm>
            <a:off x="2267211" y="2438400"/>
            <a:ext cx="1523739" cy="1156570"/>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D</a:t>
            </a:r>
            <a:r>
              <a:rPr lang="en-US" sz="1100" dirty="0" smtClean="0">
                <a:solidFill>
                  <a:schemeClr val="tx1"/>
                </a:solidFill>
              </a:rPr>
              <a:t>DOES IT HAVE A PICTURE?</a:t>
            </a:r>
            <a:endParaRPr lang="en-US" sz="1100" dirty="0"/>
          </a:p>
        </p:txBody>
      </p:sp>
      <p:sp>
        <p:nvSpPr>
          <p:cNvPr id="17" name="Diamond 16"/>
          <p:cNvSpPr/>
          <p:nvPr/>
        </p:nvSpPr>
        <p:spPr>
          <a:xfrm>
            <a:off x="2169042" y="4125432"/>
            <a:ext cx="1701210" cy="1041291"/>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IS CARD LAMINATED?</a:t>
            </a:r>
            <a:endParaRPr lang="en-US" sz="1050" dirty="0"/>
          </a:p>
        </p:txBody>
      </p:sp>
      <p:sp>
        <p:nvSpPr>
          <p:cNvPr id="18" name="Rectangle 17"/>
          <p:cNvSpPr/>
          <p:nvPr/>
        </p:nvSpPr>
        <p:spPr>
          <a:xfrm>
            <a:off x="2333599" y="5785024"/>
            <a:ext cx="148211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NO PROBLEM</a:t>
            </a:r>
            <a:endParaRPr lang="en-US" sz="1100" dirty="0">
              <a:solidFill>
                <a:schemeClr val="tx1"/>
              </a:solidFill>
            </a:endParaRPr>
          </a:p>
        </p:txBody>
      </p:sp>
      <p:sp>
        <p:nvSpPr>
          <p:cNvPr id="19" name="Rectangle 18"/>
          <p:cNvSpPr/>
          <p:nvPr/>
        </p:nvSpPr>
        <p:spPr>
          <a:xfrm>
            <a:off x="4462721" y="4072270"/>
            <a:ext cx="1282700" cy="11093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NOTE ON GAME FORM</a:t>
            </a:r>
            <a:endParaRPr lang="en-US" sz="1100" dirty="0">
              <a:solidFill>
                <a:schemeClr val="tx1"/>
              </a:solidFill>
            </a:endParaRPr>
          </a:p>
        </p:txBody>
      </p:sp>
      <p:sp>
        <p:nvSpPr>
          <p:cNvPr id="20" name="Oval 19"/>
          <p:cNvSpPr/>
          <p:nvPr/>
        </p:nvSpPr>
        <p:spPr>
          <a:xfrm>
            <a:off x="4485759" y="5762847"/>
            <a:ext cx="1181274" cy="91624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END</a:t>
            </a:r>
            <a:endParaRPr lang="en-US" sz="1100" dirty="0">
              <a:solidFill>
                <a:schemeClr val="tx1"/>
              </a:solidFill>
            </a:endParaRPr>
          </a:p>
        </p:txBody>
      </p:sp>
      <p:sp>
        <p:nvSpPr>
          <p:cNvPr id="21" name="Right Arrow 20"/>
          <p:cNvSpPr/>
          <p:nvPr/>
        </p:nvSpPr>
        <p:spPr>
          <a:xfrm>
            <a:off x="3914775" y="2733675"/>
            <a:ext cx="533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NO</a:t>
            </a:r>
            <a:endParaRPr lang="en-US" sz="1100" dirty="0">
              <a:solidFill>
                <a:schemeClr val="tx1"/>
              </a:solidFill>
            </a:endParaRPr>
          </a:p>
        </p:txBody>
      </p:sp>
      <p:sp>
        <p:nvSpPr>
          <p:cNvPr id="22" name="Right Arrow 21"/>
          <p:cNvSpPr/>
          <p:nvPr/>
        </p:nvSpPr>
        <p:spPr>
          <a:xfrm rot="16200000">
            <a:off x="4081082" y="1957007"/>
            <a:ext cx="125539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1695450" y="1066800"/>
            <a:ext cx="51435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2800350" y="1924493"/>
            <a:ext cx="484632" cy="4997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YES</a:t>
            </a:r>
            <a:endParaRPr lang="en-US" sz="1100" dirty="0">
              <a:solidFill>
                <a:schemeClr val="tx1"/>
              </a:solidFill>
            </a:endParaRPr>
          </a:p>
        </p:txBody>
      </p:sp>
      <p:sp>
        <p:nvSpPr>
          <p:cNvPr id="25" name="Down Arrow 24"/>
          <p:cNvSpPr/>
          <p:nvPr/>
        </p:nvSpPr>
        <p:spPr>
          <a:xfrm>
            <a:off x="2771775" y="3540642"/>
            <a:ext cx="484632" cy="5528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YES</a:t>
            </a:r>
            <a:endParaRPr lang="en-US" sz="1100" dirty="0">
              <a:solidFill>
                <a:schemeClr val="tx1"/>
              </a:solidFill>
            </a:endParaRPr>
          </a:p>
        </p:txBody>
      </p:sp>
      <p:sp>
        <p:nvSpPr>
          <p:cNvPr id="26" name="Down Arrow 25"/>
          <p:cNvSpPr/>
          <p:nvPr/>
        </p:nvSpPr>
        <p:spPr>
          <a:xfrm>
            <a:off x="2766237" y="5200650"/>
            <a:ext cx="484632" cy="5621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YES</a:t>
            </a:r>
            <a:endParaRPr lang="en-US" sz="1100" dirty="0">
              <a:solidFill>
                <a:schemeClr val="tx1"/>
              </a:solidFill>
            </a:endParaRPr>
          </a:p>
        </p:txBody>
      </p:sp>
      <p:sp>
        <p:nvSpPr>
          <p:cNvPr id="27" name="Right Arrow 26"/>
          <p:cNvSpPr/>
          <p:nvPr/>
        </p:nvSpPr>
        <p:spPr>
          <a:xfrm>
            <a:off x="3880883" y="5986130"/>
            <a:ext cx="595424" cy="4890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3891516" y="4369982"/>
            <a:ext cx="57415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NO</a:t>
            </a:r>
            <a:endParaRPr lang="en-US" sz="1100" dirty="0">
              <a:solidFill>
                <a:schemeClr val="tx1"/>
              </a:solidFill>
            </a:endParaRPr>
          </a:p>
        </p:txBody>
      </p:sp>
      <p:sp>
        <p:nvSpPr>
          <p:cNvPr id="29" name="Down Arrow 28"/>
          <p:cNvSpPr/>
          <p:nvPr/>
        </p:nvSpPr>
        <p:spPr>
          <a:xfrm>
            <a:off x="4869711" y="5220586"/>
            <a:ext cx="484632" cy="510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3880884" y="1052624"/>
            <a:ext cx="53162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NO</a:t>
            </a:r>
            <a:endParaRPr lang="en-US" sz="1100" dirty="0">
              <a:solidFill>
                <a:schemeClr val="tx1"/>
              </a:solidFill>
            </a:endParaRPr>
          </a:p>
        </p:txBody>
      </p:sp>
      <p:sp>
        <p:nvSpPr>
          <p:cNvPr id="31" name="Right Arrow 30"/>
          <p:cNvSpPr/>
          <p:nvPr/>
        </p:nvSpPr>
        <p:spPr>
          <a:xfrm>
            <a:off x="4944140" y="1073888"/>
            <a:ext cx="6911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7538484" y="1010092"/>
            <a:ext cx="56352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p:cNvSpPr/>
          <p:nvPr/>
        </p:nvSpPr>
        <p:spPr>
          <a:xfrm>
            <a:off x="8569842" y="1775638"/>
            <a:ext cx="484632" cy="7230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smtClean="0">
                <a:solidFill>
                  <a:schemeClr val="tx1"/>
                </a:solidFill>
              </a:rPr>
              <a:t>NO</a:t>
            </a:r>
            <a:endParaRPr lang="en-US" sz="1100" dirty="0">
              <a:solidFill>
                <a:schemeClr val="tx1"/>
              </a:solidFill>
            </a:endParaRPr>
          </a:p>
        </p:txBody>
      </p:sp>
      <p:sp>
        <p:nvSpPr>
          <p:cNvPr id="34" name="Down Arrow 33"/>
          <p:cNvSpPr/>
          <p:nvPr/>
        </p:nvSpPr>
        <p:spPr>
          <a:xfrm>
            <a:off x="8601739" y="3476847"/>
            <a:ext cx="484632" cy="5954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own Arrow 34"/>
          <p:cNvSpPr/>
          <p:nvPr/>
        </p:nvSpPr>
        <p:spPr>
          <a:xfrm>
            <a:off x="8601739" y="5071730"/>
            <a:ext cx="484632" cy="5954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a:off x="9579935" y="5954232"/>
            <a:ext cx="489098" cy="4678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own Arrow 36"/>
          <p:cNvSpPr/>
          <p:nvPr/>
        </p:nvSpPr>
        <p:spPr>
          <a:xfrm>
            <a:off x="10515600" y="5050466"/>
            <a:ext cx="489098" cy="6379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own Arrow 37"/>
          <p:cNvSpPr/>
          <p:nvPr/>
        </p:nvSpPr>
        <p:spPr>
          <a:xfrm>
            <a:off x="10473070" y="3508744"/>
            <a:ext cx="446567" cy="5635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wn Arrow 38"/>
          <p:cNvSpPr/>
          <p:nvPr/>
        </p:nvSpPr>
        <p:spPr>
          <a:xfrm>
            <a:off x="10451804" y="1690577"/>
            <a:ext cx="489098" cy="7336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Arrow 39"/>
          <p:cNvSpPr/>
          <p:nvPr/>
        </p:nvSpPr>
        <p:spPr>
          <a:xfrm>
            <a:off x="9473609" y="1031358"/>
            <a:ext cx="531628"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tx1"/>
                </a:solidFill>
              </a:rPr>
              <a:t>YES</a:t>
            </a:r>
            <a:endParaRPr lang="en-US" sz="1100" dirty="0">
              <a:solidFill>
                <a:schemeClr val="tx1"/>
              </a:solidFill>
            </a:endParaRPr>
          </a:p>
        </p:txBody>
      </p:sp>
      <p:sp>
        <p:nvSpPr>
          <p:cNvPr id="41" name="Rounded Rectangle 40"/>
          <p:cNvSpPr/>
          <p:nvPr/>
        </p:nvSpPr>
        <p:spPr>
          <a:xfrm>
            <a:off x="2715905" y="0"/>
            <a:ext cx="6987654" cy="60050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GVSA SELECT CARD PROBLEMS AND YOUR RESPONSES</a:t>
            </a:r>
            <a:endParaRPr lang="en-US" sz="1400" dirty="0">
              <a:solidFill>
                <a:schemeClr val="tx1"/>
              </a:solidFill>
            </a:endParaRPr>
          </a:p>
        </p:txBody>
      </p:sp>
    </p:spTree>
    <p:extLst>
      <p:ext uri="{BB962C8B-B14F-4D97-AF65-F5344CB8AC3E}">
        <p14:creationId xmlns:p14="http://schemas.microsoft.com/office/powerpoint/2010/main" val="425029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305</Words>
  <Application>Microsoft Office PowerPoint</Application>
  <PresentationFormat>Widescreen</PresentationFormat>
  <Paragraphs>46</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      Pass card restrictions referees need to know.                Only for GVSA select league games.                 John Corbett- GVSOA Administrator</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corbett</dc:creator>
  <cp:lastModifiedBy>john corbett</cp:lastModifiedBy>
  <cp:revision>16</cp:revision>
  <dcterms:created xsi:type="dcterms:W3CDTF">2014-08-15T03:40:44Z</dcterms:created>
  <dcterms:modified xsi:type="dcterms:W3CDTF">2014-08-15T05:46:42Z</dcterms:modified>
</cp:coreProperties>
</file>